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28" r:id="rId3"/>
    <p:sldId id="286" r:id="rId4"/>
    <p:sldId id="308" r:id="rId5"/>
    <p:sldId id="313" r:id="rId6"/>
    <p:sldId id="309" r:id="rId7"/>
    <p:sldId id="310" r:id="rId8"/>
    <p:sldId id="294" r:id="rId9"/>
    <p:sldId id="291" r:id="rId10"/>
    <p:sldId id="292" r:id="rId11"/>
    <p:sldId id="293" r:id="rId12"/>
    <p:sldId id="295" r:id="rId13"/>
    <p:sldId id="296" r:id="rId14"/>
    <p:sldId id="297" r:id="rId15"/>
    <p:sldId id="298" r:id="rId16"/>
    <p:sldId id="287" r:id="rId17"/>
    <p:sldId id="288" r:id="rId18"/>
    <p:sldId id="289" r:id="rId19"/>
    <p:sldId id="299" r:id="rId20"/>
    <p:sldId id="305" r:id="rId21"/>
    <p:sldId id="300" r:id="rId22"/>
    <p:sldId id="306" r:id="rId23"/>
    <p:sldId id="301" r:id="rId24"/>
    <p:sldId id="316" r:id="rId25"/>
    <p:sldId id="302" r:id="rId26"/>
    <p:sldId id="330" r:id="rId27"/>
  </p:sldIdLst>
  <p:sldSz cx="12192000" cy="6858000"/>
  <p:notesSz cx="92583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6" autoAdjust="0"/>
    <p:restoredTop sz="94694"/>
  </p:normalViewPr>
  <p:slideViewPr>
    <p:cSldViewPr snapToGrid="0">
      <p:cViewPr varScale="1">
        <p:scale>
          <a:sx n="110" d="100"/>
          <a:sy n="110" d="100"/>
        </p:scale>
        <p:origin x="1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1930" cy="607894"/>
          </a:xfrm>
          <a:prstGeom prst="rect">
            <a:avLst/>
          </a:prstGeom>
        </p:spPr>
        <p:txBody>
          <a:bodyPr vert="horz" lIns="122131" tIns="61066" rIns="122131" bIns="61066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44227" y="0"/>
            <a:ext cx="4011930" cy="607894"/>
          </a:xfrm>
          <a:prstGeom prst="rect">
            <a:avLst/>
          </a:prstGeom>
        </p:spPr>
        <p:txBody>
          <a:bodyPr vert="horz" lIns="122131" tIns="61066" rIns="122131" bIns="61066" rtlCol="0"/>
          <a:lstStyle>
            <a:lvl1pPr algn="r">
              <a:defRPr sz="1600"/>
            </a:lvl1pPr>
          </a:lstStyle>
          <a:p>
            <a:fld id="{69D6C3F9-6234-485A-B490-FFFEB31F662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514475"/>
            <a:ext cx="7270750" cy="4089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2131" tIns="61066" rIns="122131" bIns="610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5830" y="5830729"/>
            <a:ext cx="7406640" cy="4770597"/>
          </a:xfrm>
          <a:prstGeom prst="rect">
            <a:avLst/>
          </a:prstGeom>
        </p:spPr>
        <p:txBody>
          <a:bodyPr vert="horz" lIns="122131" tIns="61066" rIns="122131" bIns="610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07908"/>
            <a:ext cx="4011930" cy="607892"/>
          </a:xfrm>
          <a:prstGeom prst="rect">
            <a:avLst/>
          </a:prstGeom>
        </p:spPr>
        <p:txBody>
          <a:bodyPr vert="horz" lIns="122131" tIns="61066" rIns="122131" bIns="61066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44227" y="11507908"/>
            <a:ext cx="4011930" cy="607892"/>
          </a:xfrm>
          <a:prstGeom prst="rect">
            <a:avLst/>
          </a:prstGeom>
        </p:spPr>
        <p:txBody>
          <a:bodyPr vert="horz" lIns="122131" tIns="61066" rIns="122131" bIns="61066" rtlCol="0" anchor="b"/>
          <a:lstStyle>
            <a:lvl1pPr algn="r">
              <a:defRPr sz="1600"/>
            </a:lvl1pPr>
          </a:lstStyle>
          <a:p>
            <a:fld id="{B0FB9EB4-2CD9-41F3-81E0-A35D2B8E9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BEC6-DABA-8472-E42F-CA702DD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A37C7-8931-0CC4-9F43-64D380E1A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BE44-4ADD-0678-B1E8-1A7CE0C3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EF071-7664-98B0-02B5-305BA664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B1D86-2B3D-D28C-395D-4DD4BED6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EB19-17DD-51DB-462D-2E0F7319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56B49-8E5D-174B-80F4-D20C54B72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6EC8F-57B1-01E1-DE41-93F857FF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8284D-A281-63AF-2E9F-1A4CF00E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E4F59-BACB-2BD0-8AB6-2370E99F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81833-C77B-1F1D-85D0-8E89CAB9B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CB9E2-30A7-2A3E-153D-DDD5BC88C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F16F3-4D15-B67C-3B07-49D7CFD8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B2EBF-9B57-A127-7390-1352C94D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9CF25-D6B5-0D66-4812-2B94D68A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A2838-4499-CC8E-5DD4-1C72592C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2EFC-799A-0A51-1073-33B41E4F4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CBEE-A9B7-216A-1DA9-CA3DE066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0508-03C2-B978-D400-D896FDE7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30FB-C2F5-E79C-7982-B93CC9FB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0260-0E17-788A-952A-E476898B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541EA-D5DC-5C2E-686C-70DC7567A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81AB7-D8D5-700A-33F4-0529B412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8CB51-D40B-D67D-8ABA-EDCB52D1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FA7D8-0266-C433-311F-44F38C9A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E554-7A63-A331-34F7-46BEE702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88561-357D-6E69-B6AA-A2F9E97D4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CEC35-3688-9AEA-1596-A13EDE367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401E8-830B-30CD-4DE5-999384D1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10203-6801-2A06-1BAE-A4E129CF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4B446-DAC9-8590-F37F-907961C0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5DD6-D550-1EFE-0E42-5F172D77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2909E-BC7F-15F8-9D1B-2EEA9FB70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72D39-A7F2-FF8A-DFE0-D1D2D0573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2819F-7F4C-38BA-847A-A3247E35E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B5766-6474-97D3-119B-E5EECDE14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37D71-C3A2-B8C2-3036-031091C4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5E042-6EAF-A1E2-56BC-65A7A70B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4D5FB-D442-8807-66AB-F9E8E8CE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22D55-FCA9-4333-496F-1457CD54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5A6E0-4AB8-678D-624B-BFE685B9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8DFDC-3469-3D78-D1CD-8F449646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73B74-C703-EAA0-86AC-E1293D6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E22BA-CCB9-BFA3-FD3A-B65D088E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BC01A-D3F0-14D3-15DE-8BEFEA97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361DE-9E87-7651-8E50-3761287E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40F3-212B-8739-B5D1-E7216731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172A-6216-83E7-0F1F-F8DEC3C2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3B9B3-3E1B-15EE-23A9-D355F89D7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5A2CB-8BCA-0657-EE0D-D0427EAC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02203-FF4F-C7FA-A0B0-75A82E5D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942E5-F762-3D2D-51DD-0894147B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E924-1701-77CA-5BC7-E30A3D9C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CBA69-D462-D875-395E-6E2301790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D6244-9AD3-B9C8-2EDD-2E7C2326D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AFD0-08EE-604E-B990-5A84A9BE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50E44-53C6-A591-D812-788ACD82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138F2-10E8-D388-3CC0-052E03E6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3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6393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E7C37-192C-D745-5094-26469961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6BD40-B174-0F48-8A19-7567A27E4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D245-6CDB-C601-F78C-890F0A8B5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E73F-BC18-8F43-A94A-C273181B85D2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18943-563C-B8B0-1A16-A30E273AF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EEDEC-57D7-CB50-96A3-F5015746C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A7CB-D27B-6143-866A-40DCE843C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577ED-A0B6-0688-50C1-59A7B28E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289303" y="1119116"/>
            <a:ext cx="8459751" cy="2213635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A5CC-21F0-B9D3-3F1F-1AE7A1689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5000" b="1">
                <a:latin typeface="Baskerville Old Face" panose="02020602080505020303" pitchFamily="18" charset="77"/>
              </a:rPr>
              <a:t>NITOC </a:t>
            </a:r>
            <a:br>
              <a:rPr lang="en-US" sz="5000" b="1">
                <a:latin typeface="Baskerville Old Face" panose="02020602080505020303" pitchFamily="18" charset="77"/>
              </a:rPr>
            </a:br>
            <a:r>
              <a:rPr lang="en-US" sz="5000" b="1">
                <a:latin typeface="Baskerville Old Face" panose="02020602080505020303" pitchFamily="18" charset="77"/>
              </a:rPr>
              <a:t>Double-Elimination Outrounds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C2742-1D27-6B96-C682-F72A42220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Baskerville Old Face" panose="02020602080505020303" pitchFamily="18" charset="77"/>
              </a:rPr>
              <a:t>Wayne Johnson</a:t>
            </a:r>
            <a:endParaRPr lang="en-US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380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B2DD3-5F33-B49B-F791-EC242640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CF3BF-9AF8-ED60-03B5-24B298529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39"/>
            <a:ext cx="10121150" cy="5242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EE4E-7833-2414-E1D8-DF3492B0F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A1F538-B78A-AA80-A0D9-1646A02F3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5A576-A5B4-4709-C54C-19655C8AC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4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B2DD3-5F33-B49B-F791-EC242640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C0DD9-AE58-70D9-6413-C7F07C46B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A5277-FAC1-D0FB-E43A-4B0CBD8A6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67D790-C140-421C-ADD5-BB34086B7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39"/>
            <a:ext cx="10121150" cy="524219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13DCE-40FE-3E99-6216-676F6110E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3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993D3A-B35B-0E53-CA51-952788FDC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0C8D72-BA5F-864C-A6A6-FD672FA57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2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E2D297-05A6-DEC2-FFE2-CC1A3DB7C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2D076-7622-A7A6-78D6-4A964C85B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3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25DDD82-A640-0F84-D8A7-B76A103F3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EB9D1-A597-76C8-C55E-A8245C0C7F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F7B11-1968-0EE6-8998-C2D2A9040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A1E08F-090C-D684-4BDC-25EBC84DE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F7AE7-9E29-8465-1095-BD2AA4CE51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4DF55-6426-A62C-A89B-7F83AE8F6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8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E2F22F-8756-5A61-30F5-BAFBFEB4E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23314-FD8C-1645-A377-5F6FBE6E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A3C3A-FE3D-9EA6-9695-1E4F63B26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6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E1581-06EF-60C5-8466-E14860D74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33AA48-6A5C-06E2-C1D0-A5108C84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0C3FDE-D601-1CCB-7626-C6200846D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7D03362-57FE-40E6-9A42-CDE1594E8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1C67E3-FBC7-3913-1CBA-1FF2CD4C5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E2F22F-8756-5A61-30F5-BAFBFEB4E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23314-FD8C-1645-A377-5F6FBE6E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4696DC-74F5-AE54-471F-8504C52CD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65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3AA48-6A5C-06E2-C1D0-A5108C84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A6DB331-FBD3-441B-FBD0-B401A8241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9B9B0-E24F-97BD-9CC0-8C1026EC4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1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3AA48-6A5C-06E2-C1D0-A5108C84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59C81C-E72C-C74D-DD32-D37FC9A9A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7D64AE-4055-2AB4-5460-8D9A52C56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1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3AA48-6A5C-06E2-C1D0-A5108C84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EC1393-5B32-45DF-F9AB-182A41A93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B52F7-E89B-F0BC-AB31-CAB781F4BFD3}"/>
              </a:ext>
            </a:extLst>
          </p:cNvPr>
          <p:cNvSpPr txBox="1"/>
          <p:nvPr/>
        </p:nvSpPr>
        <p:spPr>
          <a:xfrm>
            <a:off x="11064240" y="3402538"/>
            <a:ext cx="112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highlight>
                  <a:srgbClr val="00FFFF"/>
                </a:highlight>
              </a:rPr>
              <a:t>NITOC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highlight>
                  <a:srgbClr val="00FFFF"/>
                </a:highlight>
              </a:rPr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3837026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3AA48-6A5C-06E2-C1D0-A5108C84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B52F7-E89B-F0BC-AB31-CAB781F4BFD3}"/>
              </a:ext>
            </a:extLst>
          </p:cNvPr>
          <p:cNvSpPr txBox="1"/>
          <p:nvPr/>
        </p:nvSpPr>
        <p:spPr>
          <a:xfrm>
            <a:off x="11064240" y="3402538"/>
            <a:ext cx="112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highlight>
                  <a:srgbClr val="00FFFF"/>
                </a:highlight>
              </a:rPr>
              <a:t>NITOC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highlight>
                  <a:srgbClr val="00FFFF"/>
                </a:highlight>
              </a:rPr>
              <a:t>Winner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0A6FFF-D129-5FE1-BB5C-90CDE5879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</p:spTree>
    <p:extLst>
      <p:ext uri="{BB962C8B-B14F-4D97-AF65-F5344CB8AC3E}">
        <p14:creationId xmlns:p14="http://schemas.microsoft.com/office/powerpoint/2010/main" val="338188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3AA48-6A5C-06E2-C1D0-A5108C84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F6CC6-7624-1CCB-110A-99C4B8FD3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25684"/>
          </a:xfrm>
        </p:spPr>
      </p:pic>
    </p:spTree>
    <p:extLst>
      <p:ext uri="{BB962C8B-B14F-4D97-AF65-F5344CB8AC3E}">
        <p14:creationId xmlns:p14="http://schemas.microsoft.com/office/powerpoint/2010/main" val="3064218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577ED-A0B6-0688-50C1-59A7B28E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289303" y="1119116"/>
            <a:ext cx="8459751" cy="2213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EA5CC-21F0-B9D3-3F1F-1AE7A1689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5000" b="1">
                <a:latin typeface="Baskerville Old Face" panose="02020602080505020303" pitchFamily="18" charset="77"/>
              </a:rPr>
              <a:t>NITOC </a:t>
            </a:r>
            <a:br>
              <a:rPr lang="en-US" sz="5000" b="1">
                <a:latin typeface="Baskerville Old Face" panose="02020602080505020303" pitchFamily="18" charset="77"/>
              </a:rPr>
            </a:br>
            <a:r>
              <a:rPr lang="en-US" sz="5000" b="1">
                <a:latin typeface="Baskerville Old Face" panose="02020602080505020303" pitchFamily="18" charset="77"/>
              </a:rPr>
              <a:t>Double-Elimination Outrounds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C2742-1D27-6B96-C682-F72A42220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Baskerville Old Face" panose="02020602080505020303" pitchFamily="18" charset="77"/>
              </a:rPr>
              <a:t>Wayne Johnson</a:t>
            </a:r>
            <a:endParaRPr lang="en-US">
              <a:latin typeface="Baskerville Old Face" panose="020206020805050203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154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9A52EA-6BD7-F5BF-F1AF-73A782876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25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A6D72B-E2EA-A5CB-A2D2-342812928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55" y="2460349"/>
            <a:ext cx="624350" cy="6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9476E-831C-1316-35B7-572B7B24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25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7E11B4-2E7E-3D8D-FFFF-44BB15A77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55" y="2460349"/>
            <a:ext cx="624350" cy="6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CFA52-CC69-B592-0B6E-F316691F8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25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8D6FEC-067A-5DC4-DB07-450CB6172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55" y="2460349"/>
            <a:ext cx="624350" cy="6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0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483F9-F4E7-4844-B0D5-3C3350C92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25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228E7A-17B7-5C73-3003-535E93CEA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55" y="2460349"/>
            <a:ext cx="624350" cy="6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6CADA-0071-D263-3066-361751C9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25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81DA2C-4B3D-75D0-BDA7-81F28F079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955" y="2460349"/>
            <a:ext cx="624350" cy="6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8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C635F4-7BDA-AD71-D023-7493D75DA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1E37B0-7081-5351-B8E9-A6242768F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401A-DC25-9D28-D74B-6B16D81F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NITOC Double-Elimination </a:t>
            </a:r>
            <a:r>
              <a:rPr lang="en-US" sz="5400" b="1" dirty="0" err="1"/>
              <a:t>Outrounds</a:t>
            </a:r>
            <a:endParaRPr lang="en-US" sz="5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06107-7AB9-20A7-D95C-EF3F15E5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4240" y="6091233"/>
            <a:ext cx="1006757" cy="2634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B2DD3-5F33-B49B-F791-EC242640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4CCAC-6D49-7C16-8CA0-9BFF825D4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63040"/>
            <a:ext cx="10121150" cy="5242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163F5-D777-2657-7221-08D4FBC8D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2304288"/>
            <a:ext cx="2135689" cy="9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88</Words>
  <Application>Microsoft Office PowerPoint</Application>
  <PresentationFormat>Widescreen</PresentationFormat>
  <Paragraphs>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Baskerville Old Face</vt:lpstr>
      <vt:lpstr>Calibri</vt:lpstr>
      <vt:lpstr>Calibri Light</vt:lpstr>
      <vt:lpstr>Office Theme</vt:lpstr>
      <vt:lpstr>NITOC 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Double-Elimination Outrounds</vt:lpstr>
      <vt:lpstr>NITOC  Double-Elimination Outrounds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Lynda Sloneker</dc:creator>
  <cp:lastModifiedBy>Wayne Johnson</cp:lastModifiedBy>
  <cp:revision>12</cp:revision>
  <cp:lastPrinted>2023-06-26T01:02:37Z</cp:lastPrinted>
  <dcterms:created xsi:type="dcterms:W3CDTF">2023-06-06T07:56:31Z</dcterms:created>
  <dcterms:modified xsi:type="dcterms:W3CDTF">2024-05-05T04:12:52Z</dcterms:modified>
</cp:coreProperties>
</file>